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32399288" cy="43200638"/>
  <p:notesSz cx="9601200" cy="7315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4000" b="1" kern="1200">
        <a:solidFill>
          <a:srgbClr val="003399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7" userDrawn="1">
          <p15:clr>
            <a:srgbClr val="A4A3A4"/>
          </p15:clr>
        </p15:guide>
        <p15:guide id="2" pos="1020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A50021"/>
    <a:srgbClr val="F8F8F8"/>
    <a:srgbClr val="EAEAEA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796" autoAdjust="0"/>
    <p:restoredTop sz="87521" autoAdjust="0"/>
  </p:normalViewPr>
  <p:slideViewPr>
    <p:cSldViewPr>
      <p:cViewPr varScale="1">
        <p:scale>
          <a:sx n="18" d="100"/>
          <a:sy n="18" d="100"/>
        </p:scale>
        <p:origin x="3552" y="180"/>
      </p:cViewPr>
      <p:guideLst>
        <p:guide orient="horz" pos="13607"/>
        <p:guide pos="1020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31FAC24A-9EDF-4543-89BB-1CE5AC16D18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0E8FD802-122F-453C-A1F2-77F86F966F0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37188" y="0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algn="r"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CA35D143-A497-43B6-92F3-1B94AC655955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DFF3CD19-AC0A-483D-A25F-2CE6589C92B7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algn="r" defTabSz="963613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55562F75-DF64-4CA0-A57D-C5A29A654080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6A3B89B-7222-49DC-B280-9DE4805C33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36E46EA-A926-4A9D-B46B-16C2C3C64D08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7188" y="0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>
            <a:lvl1pPr algn="r"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4B7B1D83-B998-43BE-9EFC-925FD4367B9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1900" y="549275"/>
            <a:ext cx="20574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F5F644D-975C-4127-8DF5-6E2BAC73FEA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438" y="3475038"/>
            <a:ext cx="7681912" cy="329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EE4239B6-B646-4254-A87C-55BA299F9E3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488"/>
            <a:ext cx="4160838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defTabSz="963613">
              <a:defRPr sz="1400" b="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B99C0763-A214-4858-BF00-BED60A0612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7188" y="6948488"/>
            <a:ext cx="4162425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321" tIns="48159" rIns="96321" bIns="48159" numCol="1" anchor="b" anchorCtr="0" compatLnSpc="1">
            <a:prstTxWarp prst="textNoShape">
              <a:avLst/>
            </a:prstTxWarp>
          </a:bodyPr>
          <a:lstStyle>
            <a:lvl1pPr algn="r" defTabSz="963613">
              <a:defRPr sz="1400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10308F9C-C46A-464A-8799-EE80974B0749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9816863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0203" y="13421032"/>
            <a:ext cx="27538883" cy="925847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60405" y="24479528"/>
            <a:ext cx="22678479" cy="11041830"/>
          </a:xfrm>
        </p:spPr>
        <p:txBody>
          <a:bodyPr/>
          <a:lstStyle>
            <a:lvl1pPr marL="0" indent="0" algn="ctr">
              <a:buNone/>
              <a:defRPr/>
            </a:lvl1pPr>
            <a:lvl2pPr marL="368183" indent="0" algn="ctr">
              <a:buNone/>
              <a:defRPr/>
            </a:lvl2pPr>
            <a:lvl3pPr marL="736366" indent="0" algn="ctr">
              <a:buNone/>
              <a:defRPr/>
            </a:lvl3pPr>
            <a:lvl4pPr marL="1104549" indent="0" algn="ctr">
              <a:buNone/>
              <a:defRPr/>
            </a:lvl4pPr>
            <a:lvl5pPr marL="1472733" indent="0" algn="ctr">
              <a:buNone/>
              <a:defRPr/>
            </a:lvl5pPr>
            <a:lvl6pPr marL="1840916" indent="0" algn="ctr">
              <a:buNone/>
              <a:defRPr/>
            </a:lvl6pPr>
            <a:lvl7pPr marL="2209099" indent="0" algn="ctr">
              <a:buNone/>
              <a:defRPr/>
            </a:lvl7pPr>
            <a:lvl8pPr marL="2577282" indent="0" algn="ctr">
              <a:buNone/>
              <a:defRPr/>
            </a:lvl8pPr>
            <a:lvl9pPr marL="2945465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3EB6C77-91A3-46B7-BF09-C9800D7C9D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B64E228-7E39-4CD5-9C1B-F3698EC5F9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E582B7C-CC08-4A91-9796-53C2AAB6710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BDABD4-263E-4A45-A41D-251FA75E494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821928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89E17C8-5D5C-4060-8961-6C6988A444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7ADDC8-67F7-488D-8D68-851918BE2A0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FFBE83-D872-4A2D-AA22-A053883DB1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317DE1-DB20-4A8E-8F34-B5B4C38FE206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249289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081169" y="3841723"/>
            <a:ext cx="6881525" cy="34558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36594" y="3841723"/>
            <a:ext cx="20521851" cy="34558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ABB3CAC-2C48-438A-BDB2-87B4D18CC3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5AD316D-CE1B-40EE-B353-F8769383DE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FE63FDE-94F4-4D73-9077-CD62EE6114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605B3-81FB-4532-A95E-61C55674203F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94360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573E66-B00B-4D29-85B9-3D6A9864F0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FF7DFC1-BDFD-4F72-A5C2-F614AD8AE4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AFE190-5D1C-488E-8819-888F125B3BF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C6228C2-3905-4103-B2AF-5B93FC267481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358214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59319" y="27760828"/>
            <a:ext cx="27538883" cy="8579293"/>
          </a:xfrm>
        </p:spPr>
        <p:txBody>
          <a:bodyPr anchor="t"/>
          <a:lstStyle>
            <a:lvl1pPr algn="l">
              <a:defRPr sz="322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59319" y="18310688"/>
            <a:ext cx="27538883" cy="9450140"/>
          </a:xfrm>
        </p:spPr>
        <p:txBody>
          <a:bodyPr anchor="b"/>
          <a:lstStyle>
            <a:lvl1pPr marL="0" indent="0">
              <a:buNone/>
              <a:defRPr sz="1611"/>
            </a:lvl1pPr>
            <a:lvl2pPr marL="368183" indent="0">
              <a:buNone/>
              <a:defRPr sz="1450"/>
            </a:lvl2pPr>
            <a:lvl3pPr marL="736366" indent="0">
              <a:buNone/>
              <a:defRPr sz="1288"/>
            </a:lvl3pPr>
            <a:lvl4pPr marL="1104549" indent="0">
              <a:buNone/>
              <a:defRPr sz="1127"/>
            </a:lvl4pPr>
            <a:lvl5pPr marL="1472733" indent="0">
              <a:buNone/>
              <a:defRPr sz="1127"/>
            </a:lvl5pPr>
            <a:lvl6pPr marL="1840916" indent="0">
              <a:buNone/>
              <a:defRPr sz="1127"/>
            </a:lvl6pPr>
            <a:lvl7pPr marL="2209099" indent="0">
              <a:buNone/>
              <a:defRPr sz="1127"/>
            </a:lvl7pPr>
            <a:lvl8pPr marL="2577282" indent="0">
              <a:buNone/>
              <a:defRPr sz="1127"/>
            </a:lvl8pPr>
            <a:lvl9pPr marL="2945465" indent="0">
              <a:buNone/>
              <a:defRPr sz="11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4CF85CE-9792-4E20-8B4E-F268E6A12B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AE0646-868F-4096-B99A-CD845D979FC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CFCFAE8-F37F-4A64-BF0C-1E52D140EB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9FDB24A-44C0-4A15-82D6-3296F756586C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21799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36594" y="12450184"/>
            <a:ext cx="13701688" cy="25950383"/>
          </a:xfrm>
        </p:spPr>
        <p:txBody>
          <a:bodyPr/>
          <a:lstStyle>
            <a:lvl1pPr>
              <a:defRPr sz="2255"/>
            </a:lvl1pPr>
            <a:lvl2pPr>
              <a:defRPr sz="1933"/>
            </a:lvl2pPr>
            <a:lvl3pPr>
              <a:defRPr sz="1611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61006" y="12450184"/>
            <a:ext cx="13701688" cy="25950383"/>
          </a:xfrm>
        </p:spPr>
        <p:txBody>
          <a:bodyPr/>
          <a:lstStyle>
            <a:lvl1pPr>
              <a:defRPr sz="2255"/>
            </a:lvl1pPr>
            <a:lvl2pPr>
              <a:defRPr sz="1933"/>
            </a:lvl2pPr>
            <a:lvl3pPr>
              <a:defRPr sz="1611"/>
            </a:lvl3pPr>
            <a:lvl4pPr>
              <a:defRPr sz="1450"/>
            </a:lvl4pPr>
            <a:lvl5pPr>
              <a:defRPr sz="1450"/>
            </a:lvl5pPr>
            <a:lvl6pPr>
              <a:defRPr sz="1450"/>
            </a:lvl6pPr>
            <a:lvl7pPr>
              <a:defRPr sz="1450"/>
            </a:lvl7pPr>
            <a:lvl8pPr>
              <a:defRPr sz="1450"/>
            </a:lvl8pPr>
            <a:lvl9pPr>
              <a:defRPr sz="14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69AF5AC-1FA8-4A8C-9133-29CC29809E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C072DFD-766B-41F4-B746-F115FB5CD7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1A8F1A7-258D-4E34-AD9C-A80659D29F9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A7F660-C43B-4F4B-ACDD-3AFD7F363F2E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870056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709" y="1729192"/>
            <a:ext cx="29159871" cy="7200106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19710" y="9670977"/>
            <a:ext cx="14315310" cy="4029226"/>
          </a:xfrm>
        </p:spPr>
        <p:txBody>
          <a:bodyPr anchor="b"/>
          <a:lstStyle>
            <a:lvl1pPr marL="0" indent="0">
              <a:buNone/>
              <a:defRPr sz="1933" b="1"/>
            </a:lvl1pPr>
            <a:lvl2pPr marL="368183" indent="0">
              <a:buNone/>
              <a:defRPr sz="1611" b="1"/>
            </a:lvl2pPr>
            <a:lvl3pPr marL="736366" indent="0">
              <a:buNone/>
              <a:defRPr sz="1450" b="1"/>
            </a:lvl3pPr>
            <a:lvl4pPr marL="1104549" indent="0">
              <a:buNone/>
              <a:defRPr sz="1288" b="1"/>
            </a:lvl4pPr>
            <a:lvl5pPr marL="1472733" indent="0">
              <a:buNone/>
              <a:defRPr sz="1288" b="1"/>
            </a:lvl5pPr>
            <a:lvl6pPr marL="1840916" indent="0">
              <a:buNone/>
              <a:defRPr sz="1288" b="1"/>
            </a:lvl6pPr>
            <a:lvl7pPr marL="2209099" indent="0">
              <a:buNone/>
              <a:defRPr sz="1288" b="1"/>
            </a:lvl7pPr>
            <a:lvl8pPr marL="2577282" indent="0">
              <a:buNone/>
              <a:defRPr sz="1288" b="1"/>
            </a:lvl8pPr>
            <a:lvl9pPr marL="2945465" indent="0">
              <a:buNone/>
              <a:defRPr sz="12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19710" y="13700203"/>
            <a:ext cx="14315310" cy="24889952"/>
          </a:xfrm>
        </p:spPr>
        <p:txBody>
          <a:bodyPr/>
          <a:lstStyle>
            <a:lvl1pPr>
              <a:defRPr sz="1933"/>
            </a:lvl1pPr>
            <a:lvl2pPr>
              <a:defRPr sz="1611"/>
            </a:lvl2pPr>
            <a:lvl3pPr>
              <a:defRPr sz="1450"/>
            </a:lvl3pPr>
            <a:lvl4pPr>
              <a:defRPr sz="1288"/>
            </a:lvl4pPr>
            <a:lvl5pPr>
              <a:defRPr sz="1288"/>
            </a:lvl5pPr>
            <a:lvl6pPr>
              <a:defRPr sz="1288"/>
            </a:lvl6pPr>
            <a:lvl7pPr>
              <a:defRPr sz="1288"/>
            </a:lvl7pPr>
            <a:lvl8pPr>
              <a:defRPr sz="1288"/>
            </a:lvl8pPr>
            <a:lvl9pPr>
              <a:defRPr sz="12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57877" y="9670977"/>
            <a:ext cx="14321703" cy="4029226"/>
          </a:xfrm>
        </p:spPr>
        <p:txBody>
          <a:bodyPr anchor="b"/>
          <a:lstStyle>
            <a:lvl1pPr marL="0" indent="0">
              <a:buNone/>
              <a:defRPr sz="1933" b="1"/>
            </a:lvl1pPr>
            <a:lvl2pPr marL="368183" indent="0">
              <a:buNone/>
              <a:defRPr sz="1611" b="1"/>
            </a:lvl2pPr>
            <a:lvl3pPr marL="736366" indent="0">
              <a:buNone/>
              <a:defRPr sz="1450" b="1"/>
            </a:lvl3pPr>
            <a:lvl4pPr marL="1104549" indent="0">
              <a:buNone/>
              <a:defRPr sz="1288" b="1"/>
            </a:lvl4pPr>
            <a:lvl5pPr marL="1472733" indent="0">
              <a:buNone/>
              <a:defRPr sz="1288" b="1"/>
            </a:lvl5pPr>
            <a:lvl6pPr marL="1840916" indent="0">
              <a:buNone/>
              <a:defRPr sz="1288" b="1"/>
            </a:lvl6pPr>
            <a:lvl7pPr marL="2209099" indent="0">
              <a:buNone/>
              <a:defRPr sz="1288" b="1"/>
            </a:lvl7pPr>
            <a:lvl8pPr marL="2577282" indent="0">
              <a:buNone/>
              <a:defRPr sz="1288" b="1"/>
            </a:lvl8pPr>
            <a:lvl9pPr marL="2945465" indent="0">
              <a:buNone/>
              <a:defRPr sz="128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57877" y="13700203"/>
            <a:ext cx="14321703" cy="24889952"/>
          </a:xfrm>
        </p:spPr>
        <p:txBody>
          <a:bodyPr/>
          <a:lstStyle>
            <a:lvl1pPr>
              <a:defRPr sz="1933"/>
            </a:lvl1pPr>
            <a:lvl2pPr>
              <a:defRPr sz="1611"/>
            </a:lvl2pPr>
            <a:lvl3pPr>
              <a:defRPr sz="1450"/>
            </a:lvl3pPr>
            <a:lvl4pPr>
              <a:defRPr sz="1288"/>
            </a:lvl4pPr>
            <a:lvl5pPr>
              <a:defRPr sz="1288"/>
            </a:lvl5pPr>
            <a:lvl6pPr>
              <a:defRPr sz="1288"/>
            </a:lvl6pPr>
            <a:lvl7pPr>
              <a:defRPr sz="1288"/>
            </a:lvl7pPr>
            <a:lvl8pPr>
              <a:defRPr sz="1288"/>
            </a:lvl8pPr>
            <a:lvl9pPr>
              <a:defRPr sz="128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E2669CF-E94A-45BF-AC73-5ABCF5A9C3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A74971AB-4BAF-4E0A-9E80-571FC4326E7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1914490F-69A3-435E-8471-A3F8E76E71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851AD0-5571-421F-A7FA-F0DD4F016EA7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92506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5E96DA0-07CE-44B5-8D38-0390ECD5CCD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8A846D4-BDAD-433C-A6C5-2E1B089853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9F91D94D-0F8F-448D-8CE2-D6AB222F63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AE943B-7EB7-4F6B-8FDE-52EA234D6114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2402890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E8E615A-49BA-46AD-A1AB-648163E6F5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5170CB9-5944-4E63-9B9B-682B3514A82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4335272-7AA4-4928-B711-B062A4944C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4126BF-E79D-4608-8605-EDDF17203098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21213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709" y="1720859"/>
            <a:ext cx="10659141" cy="7318859"/>
          </a:xfrm>
        </p:spPr>
        <p:txBody>
          <a:bodyPr anchor="b"/>
          <a:lstStyle>
            <a:lvl1pPr algn="l">
              <a:defRPr sz="16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67478" y="1720859"/>
            <a:ext cx="18112102" cy="36869295"/>
          </a:xfrm>
        </p:spPr>
        <p:txBody>
          <a:bodyPr/>
          <a:lstStyle>
            <a:lvl1pPr>
              <a:defRPr sz="2577"/>
            </a:lvl1pPr>
            <a:lvl2pPr>
              <a:defRPr sz="2255"/>
            </a:lvl2pPr>
            <a:lvl3pPr>
              <a:defRPr sz="1933"/>
            </a:lvl3pPr>
            <a:lvl4pPr>
              <a:defRPr sz="1611"/>
            </a:lvl4pPr>
            <a:lvl5pPr>
              <a:defRPr sz="1611"/>
            </a:lvl5pPr>
            <a:lvl6pPr>
              <a:defRPr sz="1611"/>
            </a:lvl6pPr>
            <a:lvl7pPr>
              <a:defRPr sz="1611"/>
            </a:lvl7pPr>
            <a:lvl8pPr>
              <a:defRPr sz="1611"/>
            </a:lvl8pPr>
            <a:lvl9pPr>
              <a:defRPr sz="161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9709" y="9039718"/>
            <a:ext cx="10659141" cy="29550436"/>
          </a:xfrm>
        </p:spPr>
        <p:txBody>
          <a:bodyPr/>
          <a:lstStyle>
            <a:lvl1pPr marL="0" indent="0">
              <a:buNone/>
              <a:defRPr sz="1127"/>
            </a:lvl1pPr>
            <a:lvl2pPr marL="368183" indent="0">
              <a:buNone/>
              <a:defRPr sz="966"/>
            </a:lvl2pPr>
            <a:lvl3pPr marL="736366" indent="0">
              <a:buNone/>
              <a:defRPr sz="805"/>
            </a:lvl3pPr>
            <a:lvl4pPr marL="1104549" indent="0">
              <a:buNone/>
              <a:defRPr sz="725"/>
            </a:lvl4pPr>
            <a:lvl5pPr marL="1472733" indent="0">
              <a:buNone/>
              <a:defRPr sz="725"/>
            </a:lvl5pPr>
            <a:lvl6pPr marL="1840916" indent="0">
              <a:buNone/>
              <a:defRPr sz="725"/>
            </a:lvl6pPr>
            <a:lvl7pPr marL="2209099" indent="0">
              <a:buNone/>
              <a:defRPr sz="725"/>
            </a:lvl7pPr>
            <a:lvl8pPr marL="2577282" indent="0">
              <a:buNone/>
              <a:defRPr sz="725"/>
            </a:lvl8pPr>
            <a:lvl9pPr marL="2945465" indent="0">
              <a:buNone/>
              <a:defRPr sz="7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7FF2E9-BBE3-4C44-A257-2284409E591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5AAAAD-1F08-45A9-A280-0C203C13B5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E25F841-F958-42BC-9EE5-A5968FEA75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33611D-F79A-4B97-A836-FE3947BA587B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71339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0997" y="30240031"/>
            <a:ext cx="19439061" cy="3570886"/>
          </a:xfrm>
        </p:spPr>
        <p:txBody>
          <a:bodyPr anchor="b"/>
          <a:lstStyle>
            <a:lvl1pPr algn="l">
              <a:defRPr sz="1611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350997" y="3860475"/>
            <a:ext cx="19439061" cy="25919132"/>
          </a:xfrm>
        </p:spPr>
        <p:txBody>
          <a:bodyPr/>
          <a:lstStyle>
            <a:lvl1pPr marL="0" indent="0">
              <a:buNone/>
              <a:defRPr sz="2577"/>
            </a:lvl1pPr>
            <a:lvl2pPr marL="368183" indent="0">
              <a:buNone/>
              <a:defRPr sz="2255"/>
            </a:lvl2pPr>
            <a:lvl3pPr marL="736366" indent="0">
              <a:buNone/>
              <a:defRPr sz="1933"/>
            </a:lvl3pPr>
            <a:lvl4pPr marL="1104549" indent="0">
              <a:buNone/>
              <a:defRPr sz="1611"/>
            </a:lvl4pPr>
            <a:lvl5pPr marL="1472733" indent="0">
              <a:buNone/>
              <a:defRPr sz="1611"/>
            </a:lvl5pPr>
            <a:lvl6pPr marL="1840916" indent="0">
              <a:buNone/>
              <a:defRPr sz="1611"/>
            </a:lvl6pPr>
            <a:lvl7pPr marL="2209099" indent="0">
              <a:buNone/>
              <a:defRPr sz="1611"/>
            </a:lvl7pPr>
            <a:lvl8pPr marL="2577282" indent="0">
              <a:buNone/>
              <a:defRPr sz="1611"/>
            </a:lvl8pPr>
            <a:lvl9pPr marL="2945465" indent="0">
              <a:buNone/>
              <a:defRPr sz="1611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0997" y="33810917"/>
            <a:ext cx="19439061" cy="5068824"/>
          </a:xfrm>
        </p:spPr>
        <p:txBody>
          <a:bodyPr/>
          <a:lstStyle>
            <a:lvl1pPr marL="0" indent="0">
              <a:buNone/>
              <a:defRPr sz="1127"/>
            </a:lvl1pPr>
            <a:lvl2pPr marL="368183" indent="0">
              <a:buNone/>
              <a:defRPr sz="966"/>
            </a:lvl2pPr>
            <a:lvl3pPr marL="736366" indent="0">
              <a:buNone/>
              <a:defRPr sz="805"/>
            </a:lvl3pPr>
            <a:lvl4pPr marL="1104549" indent="0">
              <a:buNone/>
              <a:defRPr sz="725"/>
            </a:lvl4pPr>
            <a:lvl5pPr marL="1472733" indent="0">
              <a:buNone/>
              <a:defRPr sz="725"/>
            </a:lvl5pPr>
            <a:lvl6pPr marL="1840916" indent="0">
              <a:buNone/>
              <a:defRPr sz="725"/>
            </a:lvl6pPr>
            <a:lvl7pPr marL="2209099" indent="0">
              <a:buNone/>
              <a:defRPr sz="725"/>
            </a:lvl7pPr>
            <a:lvl8pPr marL="2577282" indent="0">
              <a:buNone/>
              <a:defRPr sz="725"/>
            </a:lvl8pPr>
            <a:lvl9pPr marL="2945465" indent="0">
              <a:buNone/>
              <a:defRPr sz="7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A0F53D8-03CB-4A79-88FF-E49C705CD43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2FCCDF6-C512-4B1B-9718-7493973066C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4547CF-EE76-43DE-BCA5-CF56BB77F57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34FF8-2B58-40EF-AAF5-D9C335E0195D}" type="slidenum">
              <a:rPr lang="en-US" altLang="tr-TR"/>
              <a:pPr/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652663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A5FCCE0-9294-4B7E-8983-4C45A59D35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2436594" y="3841724"/>
            <a:ext cx="27526100" cy="72001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3F0EEDAA-3326-4FF7-917E-53F4AB8634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2436594" y="12450184"/>
            <a:ext cx="27526100" cy="25950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tr-TR"/>
              <a:t>Click to edit Master text styles</a:t>
            </a:r>
          </a:p>
          <a:p>
            <a:pPr lvl="1"/>
            <a:r>
              <a:rPr lang="en-US" altLang="tr-TR"/>
              <a:t>Second level</a:t>
            </a:r>
          </a:p>
          <a:p>
            <a:pPr lvl="2"/>
            <a:r>
              <a:rPr lang="en-US" altLang="tr-TR"/>
              <a:t>Third level</a:t>
            </a:r>
          </a:p>
          <a:p>
            <a:pPr lvl="3"/>
            <a:r>
              <a:rPr lang="en-US" altLang="tr-TR"/>
              <a:t>Fourth level</a:t>
            </a:r>
          </a:p>
          <a:p>
            <a:pPr lvl="4"/>
            <a:r>
              <a:rPr lang="en-US" altLang="tr-TR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81BA4E25-D98E-4814-902F-7E00E56D184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6594" y="39392248"/>
            <a:ext cx="6749852" cy="285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defTabSz="3504132">
              <a:defRPr sz="4912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156C7C4-CEC0-4AEB-80B6-C4E2FAF45E4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63109" y="39392248"/>
            <a:ext cx="10273070" cy="285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algn="ctr" defTabSz="3504132">
              <a:defRPr sz="4912" b="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3F7DBA2-A6E5-4AF4-AE65-D28C19B7C67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12842" y="39392248"/>
            <a:ext cx="6749852" cy="2850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434525" tIns="217265" rIns="434525" bIns="217265" numCol="1" anchor="t" anchorCtr="0" compatLnSpc="1">
            <a:prstTxWarp prst="textNoShape">
              <a:avLst/>
            </a:prstTxWarp>
          </a:bodyPr>
          <a:lstStyle>
            <a:lvl1pPr algn="r" defTabSz="3504132">
              <a:defRPr sz="4912" b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fld id="{1FC9E5CA-B431-44FA-A61F-B1BDB9059760}" type="slidenum">
              <a:rPr lang="en-US" altLang="tr-TR"/>
              <a:pPr/>
              <a:t>‹#›</a:t>
            </a:fld>
            <a:endParaRPr lang="en-US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+mj-lt"/>
          <a:ea typeface="+mj-ea"/>
          <a:cs typeface="+mj-cs"/>
        </a:defRPr>
      </a:lvl1pPr>
      <a:lvl2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2pPr>
      <a:lvl3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3pPr>
      <a:lvl4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4pPr>
      <a:lvl5pPr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5pPr>
      <a:lvl6pPr marL="368183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6pPr>
      <a:lvl7pPr marL="736366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7pPr>
      <a:lvl8pPr marL="1104549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8pPr>
      <a:lvl9pPr marL="1472733" algn="ctr" defTabSz="3504132" rtl="0" eaLnBrk="0" fontAlgn="base" hangingPunct="0">
        <a:spcBef>
          <a:spcPct val="0"/>
        </a:spcBef>
        <a:spcAft>
          <a:spcPct val="0"/>
        </a:spcAft>
        <a:defRPr sz="17072">
          <a:solidFill>
            <a:schemeClr val="tx2"/>
          </a:solidFill>
          <a:latin typeface="Times New Roman" pitchFamily="18" charset="0"/>
        </a:defRPr>
      </a:lvl9pPr>
    </p:titleStyle>
    <p:bodyStyle>
      <a:lvl1pPr marL="1311653" indent="-1311653" algn="l" defTabSz="3504132" rtl="0" eaLnBrk="0" fontAlgn="base" hangingPunct="0">
        <a:spcBef>
          <a:spcPct val="20000"/>
        </a:spcBef>
        <a:spcAft>
          <a:spcPct val="0"/>
        </a:spcAft>
        <a:buChar char="•"/>
        <a:defRPr sz="11677">
          <a:solidFill>
            <a:schemeClr val="tx1"/>
          </a:solidFill>
          <a:latin typeface="+mn-lt"/>
          <a:ea typeface="+mn-ea"/>
          <a:cs typeface="+mn-cs"/>
        </a:defRPr>
      </a:lvl1pPr>
      <a:lvl2pPr marL="2845749" indent="-1096879" algn="l" defTabSz="3504132" rtl="0" eaLnBrk="0" fontAlgn="base" hangingPunct="0">
        <a:spcBef>
          <a:spcPct val="20000"/>
        </a:spcBef>
        <a:spcAft>
          <a:spcPct val="0"/>
        </a:spcAft>
        <a:buChar char="–"/>
        <a:defRPr sz="10630">
          <a:solidFill>
            <a:schemeClr val="tx1"/>
          </a:solidFill>
          <a:latin typeface="+mn-lt"/>
        </a:defRPr>
      </a:lvl2pPr>
      <a:lvl3pPr marL="4370897" indent="-866765" algn="l" defTabSz="3504132" rtl="0" eaLnBrk="0" fontAlgn="base" hangingPunct="0">
        <a:spcBef>
          <a:spcPct val="20000"/>
        </a:spcBef>
        <a:spcAft>
          <a:spcPct val="0"/>
        </a:spcAft>
        <a:buChar char="•"/>
        <a:defRPr sz="8858">
          <a:solidFill>
            <a:schemeClr val="tx1"/>
          </a:solidFill>
          <a:latin typeface="+mn-lt"/>
        </a:defRPr>
      </a:lvl3pPr>
      <a:lvl4pPr marL="6126159" indent="-884662" algn="l" defTabSz="3504132" rtl="0" eaLnBrk="0" fontAlgn="base" hangingPunct="0">
        <a:spcBef>
          <a:spcPct val="20000"/>
        </a:spcBef>
        <a:spcAft>
          <a:spcPct val="0"/>
        </a:spcAft>
        <a:buChar char="–"/>
        <a:defRPr sz="7489">
          <a:solidFill>
            <a:schemeClr val="tx1"/>
          </a:solidFill>
          <a:latin typeface="+mn-lt"/>
        </a:defRPr>
      </a:lvl4pPr>
      <a:lvl5pPr marL="7867358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5pPr>
      <a:lvl6pPr marL="8235541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6pPr>
      <a:lvl7pPr marL="8603725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7pPr>
      <a:lvl8pPr marL="8971908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8pPr>
      <a:lvl9pPr marL="9340091" indent="-870600" algn="l" defTabSz="3504132" rtl="0" eaLnBrk="0" fontAlgn="base" hangingPunct="0">
        <a:spcBef>
          <a:spcPct val="20000"/>
        </a:spcBef>
        <a:spcAft>
          <a:spcPct val="0"/>
        </a:spcAft>
        <a:buChar char="»"/>
        <a:defRPr sz="7489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1pPr>
      <a:lvl2pPr marL="368183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2pPr>
      <a:lvl3pPr marL="736366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3pPr>
      <a:lvl4pPr marL="1104549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4pPr>
      <a:lvl5pPr marL="1472733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5pPr>
      <a:lvl6pPr marL="1840916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6pPr>
      <a:lvl7pPr marL="2209099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7pPr>
      <a:lvl8pPr marL="2577282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8pPr>
      <a:lvl9pPr marL="2945465" algn="l" defTabSz="736366" rtl="0" eaLnBrk="1" latinLnBrk="0" hangingPunct="1">
        <a:defRPr sz="14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Line 72">
            <a:extLst>
              <a:ext uri="{FF2B5EF4-FFF2-40B4-BE49-F238E27FC236}">
                <a16:creationId xmlns:a16="http://schemas.microsoft.com/office/drawing/2014/main" id="{13147162-2CD2-494F-A154-6EE967A990FF}"/>
              </a:ext>
            </a:extLst>
          </p:cNvPr>
          <p:cNvSpPr>
            <a:spLocks noChangeShapeType="1"/>
          </p:cNvSpPr>
          <p:nvPr/>
        </p:nvSpPr>
        <p:spPr bwMode="auto">
          <a:xfrm>
            <a:off x="559059" y="16324110"/>
            <a:ext cx="0" cy="22954609"/>
          </a:xfrm>
          <a:prstGeom prst="line">
            <a:avLst/>
          </a:prstGeom>
          <a:noFill/>
          <a:ln w="9525">
            <a:solidFill>
              <a:srgbClr val="F8F8F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tr-TR" sz="3221"/>
          </a:p>
        </p:txBody>
      </p:sp>
      <p:sp>
        <p:nvSpPr>
          <p:cNvPr id="2053" name="Text Box 96">
            <a:extLst>
              <a:ext uri="{FF2B5EF4-FFF2-40B4-BE49-F238E27FC236}">
                <a16:creationId xmlns:a16="http://schemas.microsoft.com/office/drawing/2014/main" id="{A4EB9361-4DF1-4467-89C0-66C01EAD5B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05290" y="5908652"/>
            <a:ext cx="15712520" cy="2535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Hazırlayanlar, </a:t>
            </a:r>
            <a:r>
              <a:rPr lang="en-US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Calibri</a:t>
            </a:r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ya da </a:t>
            </a:r>
            <a:r>
              <a:rPr lang="tr-TR" altLang="tr-TR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Arial</a:t>
            </a:r>
            <a:r>
              <a:rPr lang="en-US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40-50 punto</a:t>
            </a:r>
            <a:r>
              <a:rPr lang="en-US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Bold</a:t>
            </a:r>
            <a:endParaRPr lang="tr-TR" altLang="tr-TR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Öğrenci 1 Adı Soyadı</a:t>
            </a:r>
          </a:p>
          <a:p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Öğrenci </a:t>
            </a:r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Adı </a:t>
            </a:r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Soyadı</a:t>
            </a:r>
            <a:endParaRPr lang="en-US" altLang="tr-T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US" altLang="tr-T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4" name="Text Box 3">
            <a:extLst>
              <a:ext uri="{FF2B5EF4-FFF2-40B4-BE49-F238E27FC236}">
                <a16:creationId xmlns:a16="http://schemas.microsoft.com/office/drawing/2014/main" id="{8FC79986-EAA8-4868-8DB9-093960093A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9" y="13856115"/>
            <a:ext cx="10118386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2657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5" name="Text Box 15">
            <a:extLst>
              <a:ext uri="{FF2B5EF4-FFF2-40B4-BE49-F238E27FC236}">
                <a16:creationId xmlns:a16="http://schemas.microsoft.com/office/drawing/2014/main" id="{73CB46AE-1664-48EC-AB0B-4F41BA0B35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4106" y="25926848"/>
            <a:ext cx="147286" cy="680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72899" tIns="36453" rIns="72899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endParaRPr lang="tr-TR" altLang="tr-TR" sz="3946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6" name="Text Box 7">
            <a:extLst>
              <a:ext uri="{FF2B5EF4-FFF2-40B4-BE49-F238E27FC236}">
                <a16:creationId xmlns:a16="http://schemas.microsoft.com/office/drawing/2014/main" id="{553F39CF-FFB7-43A1-9E38-8D2BA4EFBF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3390" y="23045378"/>
            <a:ext cx="10147788" cy="49645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</p:txBody>
      </p:sp>
      <p:sp>
        <p:nvSpPr>
          <p:cNvPr id="2057" name="Text Box 88">
            <a:extLst>
              <a:ext uri="{FF2B5EF4-FFF2-40B4-BE49-F238E27FC236}">
                <a16:creationId xmlns:a16="http://schemas.microsoft.com/office/drawing/2014/main" id="{0E75A10B-4700-43BC-BE96-B474B3CF9D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9" y="35603932"/>
            <a:ext cx="9445957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2. Caption in Calibri, 36 points, bold. </a:t>
            </a:r>
          </a:p>
        </p:txBody>
      </p:sp>
      <p:sp>
        <p:nvSpPr>
          <p:cNvPr id="2058" name="Text Box 126">
            <a:extLst>
              <a:ext uri="{FF2B5EF4-FFF2-40B4-BE49-F238E27FC236}">
                <a16:creationId xmlns:a16="http://schemas.microsoft.com/office/drawing/2014/main" id="{7AC60304-D005-4C5B-AEE1-E28B9D525C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569" y="24047368"/>
            <a:ext cx="9449792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1. Caption in Calibri, 36 points, bold. </a:t>
            </a:r>
          </a:p>
        </p:txBody>
      </p:sp>
      <p:sp>
        <p:nvSpPr>
          <p:cNvPr id="2060" name="Rectangle 227" descr="30%">
            <a:extLst>
              <a:ext uri="{FF2B5EF4-FFF2-40B4-BE49-F238E27FC236}">
                <a16:creationId xmlns:a16="http://schemas.microsoft.com/office/drawing/2014/main" id="{F513CCA7-12D2-4D0D-B499-BDB96640ED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7672" y="17479130"/>
            <a:ext cx="9343687" cy="6157961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tr-TR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1" name="Rectangle 228" descr="30%">
            <a:extLst>
              <a:ext uri="{FF2B5EF4-FFF2-40B4-BE49-F238E27FC236}">
                <a16:creationId xmlns:a16="http://schemas.microsoft.com/office/drawing/2014/main" id="{2CE80059-9CE5-4936-966C-C80121CCC9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180" y="29233740"/>
            <a:ext cx="9336016" cy="6136229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2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2" name="Text Box 229">
            <a:extLst>
              <a:ext uri="{FF2B5EF4-FFF2-40B4-BE49-F238E27FC236}">
                <a16:creationId xmlns:a16="http://schemas.microsoft.com/office/drawing/2014/main" id="{2F6F0348-8D7F-4191-96B2-B80BB30B94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73389" y="21402657"/>
            <a:ext cx="10120943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3. Caption in Calibri, 36 points, bold. </a:t>
            </a:r>
          </a:p>
        </p:txBody>
      </p:sp>
      <p:sp>
        <p:nvSpPr>
          <p:cNvPr id="2063" name="Rectangle 230" descr="30%">
            <a:extLst>
              <a:ext uri="{FF2B5EF4-FFF2-40B4-BE49-F238E27FC236}">
                <a16:creationId xmlns:a16="http://schemas.microsoft.com/office/drawing/2014/main" id="{628D4EAD-04CB-4CFF-891D-C41B3A937C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585314" y="14284632"/>
            <a:ext cx="9481752" cy="6811214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3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4" name="Text Box 231">
            <a:extLst>
              <a:ext uri="{FF2B5EF4-FFF2-40B4-BE49-F238E27FC236}">
                <a16:creationId xmlns:a16="http://schemas.microsoft.com/office/drawing/2014/main" id="{05F99191-2BA9-4902-9994-1096BD002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52649" y="36032449"/>
            <a:ext cx="10120943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4. Caption in Calibri, 36 points, bold. </a:t>
            </a:r>
          </a:p>
        </p:txBody>
      </p:sp>
      <p:sp>
        <p:nvSpPr>
          <p:cNvPr id="2065" name="Rectangle 232" descr="30%">
            <a:extLst>
              <a:ext uri="{FF2B5EF4-FFF2-40B4-BE49-F238E27FC236}">
                <a16:creationId xmlns:a16="http://schemas.microsoft.com/office/drawing/2014/main" id="{D3C106CF-972C-4966-81B1-763A32CB37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641563" y="28275234"/>
            <a:ext cx="9481752" cy="7486199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4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6" name="Text Box 233">
            <a:extLst>
              <a:ext uri="{FF2B5EF4-FFF2-40B4-BE49-F238E27FC236}">
                <a16:creationId xmlns:a16="http://schemas.microsoft.com/office/drawing/2014/main" id="{7340739A-3041-4BCD-9A28-A33E101485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54592" y="14284632"/>
            <a:ext cx="9884442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4, Calibri, 54 points, bold</a:t>
            </a:r>
            <a:endParaRPr lang="en-US" altLang="tr-TR" sz="3865" dirty="0">
              <a:solidFill>
                <a:srgbClr val="0000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spcBef>
                <a:spcPts val="2044"/>
              </a:spcBef>
            </a:pP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Text in Calibri, 40 points, Bold. Text in Calibri, 40 points, Bold. 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Text in Calibri, 40 points, Bold.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Text in Calibri, 40 points, Bold. 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7" name="Text Box 234">
            <a:extLst>
              <a:ext uri="{FF2B5EF4-FFF2-40B4-BE49-F238E27FC236}">
                <a16:creationId xmlns:a16="http://schemas.microsoft.com/office/drawing/2014/main" id="{5D951997-2181-49E1-8B03-9C088B886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85274" y="25653275"/>
            <a:ext cx="9875493" cy="5197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tr-TR" sz="2899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2899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5. Caption in Calibri, 36 points, bold. </a:t>
            </a:r>
          </a:p>
        </p:txBody>
      </p:sp>
      <p:sp>
        <p:nvSpPr>
          <p:cNvPr id="2068" name="Rectangle 235" descr="30%">
            <a:extLst>
              <a:ext uri="{FF2B5EF4-FFF2-40B4-BE49-F238E27FC236}">
                <a16:creationId xmlns:a16="http://schemas.microsoft.com/office/drawing/2014/main" id="{0E7E7AE0-DEDB-48B8-8277-07147CA58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186972" y="18852288"/>
            <a:ext cx="9140424" cy="6529970"/>
          </a:xfrm>
          <a:prstGeom prst="rect">
            <a:avLst/>
          </a:prstGeom>
          <a:pattFill prst="pct30">
            <a:fgClr>
              <a:srgbClr val="003399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7494" tIns="33747" rIns="67494" bIns="33747" anchor="ctr"/>
          <a:lstStyle>
            <a:lvl1pPr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83820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tr-TR" sz="7087" dirty="0" err="1">
                <a:latin typeface="Calibri" panose="020F0502020204030204" pitchFamily="34" charset="0"/>
                <a:cs typeface="Calibri" panose="020F0502020204030204" pitchFamily="34" charset="0"/>
              </a:rPr>
              <a:t>Resim</a:t>
            </a:r>
            <a:r>
              <a:rPr lang="en-US" altLang="tr-TR" sz="7087" dirty="0">
                <a:latin typeface="Calibri" panose="020F0502020204030204" pitchFamily="34" charset="0"/>
                <a:cs typeface="Calibri" panose="020F0502020204030204" pitchFamily="34" charset="0"/>
              </a:rPr>
              <a:t> 5</a:t>
            </a:r>
            <a:endParaRPr lang="en-US" altLang="tr-TR" sz="5315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9" name="Text Box 237">
            <a:extLst>
              <a:ext uri="{FF2B5EF4-FFF2-40B4-BE49-F238E27FC236}">
                <a16:creationId xmlns:a16="http://schemas.microsoft.com/office/drawing/2014/main" id="{A65CFA7A-112F-4985-8AF2-69104F2953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98057" y="27463462"/>
            <a:ext cx="9840977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r>
              <a:rPr lang="en-US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en-US" altLang="tr-TR" sz="322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</p:txBody>
      </p:sp>
      <p:sp>
        <p:nvSpPr>
          <p:cNvPr id="2071" name="Text Box 239">
            <a:extLst>
              <a:ext uri="{FF2B5EF4-FFF2-40B4-BE49-F238E27FC236}">
                <a16:creationId xmlns:a16="http://schemas.microsoft.com/office/drawing/2014/main" id="{F93DC469-FFFD-4CED-8607-07C3CC6C2B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29" y="25623613"/>
            <a:ext cx="10152902" cy="34776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en-US" altLang="tr-TR" sz="4349" dirty="0" err="1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Başlık</a:t>
            </a:r>
            <a:r>
              <a:rPr lang="en-US" altLang="tr-TR" sz="4349" dirty="0">
                <a:solidFill>
                  <a:srgbClr val="0000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2, Calibri, 54 points, bold</a:t>
            </a:r>
          </a:p>
          <a:p>
            <a:pPr algn="just">
              <a:spcBef>
                <a:spcPts val="2044"/>
              </a:spcBef>
            </a:pPr>
            <a:r>
              <a:rPr lang="en-US" altLang="tr-TR" sz="2657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Buraya metin gelecek, </a:t>
            </a:r>
            <a:r>
              <a:rPr lang="tr-TR" altLang="tr-TR" sz="322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font, 30-50 punto arası yazı. 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Rectangle 4">
            <a:extLst>
              <a:ext uri="{FF2B5EF4-FFF2-40B4-BE49-F238E27FC236}">
                <a16:creationId xmlns:a16="http://schemas.microsoft.com/office/drawing/2014/main" id="{B1F2D535-31AE-48E5-988A-5DFABABECE83}"/>
              </a:ext>
            </a:extLst>
          </p:cNvPr>
          <p:cNvSpPr txBox="1">
            <a:spLocks noChangeArrowheads="1"/>
          </p:cNvSpPr>
          <p:nvPr/>
        </p:nvSpPr>
        <p:spPr>
          <a:xfrm>
            <a:off x="6685415" y="832747"/>
            <a:ext cx="19706453" cy="2697766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2pPr>
            <a:lvl3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3pPr>
            <a:lvl4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4pPr>
            <a:lvl5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5pPr>
            <a:lvl6pPr marL="36818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6pPr>
            <a:lvl7pPr marL="736366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7pPr>
            <a:lvl8pPr marL="1104549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8pPr>
            <a:lvl9pPr marL="147273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tr-TR" sz="8000" b="1" kern="0" dirty="0">
                <a:latin typeface="Times New Roman" pitchFamily="18" charset="0"/>
              </a:rPr>
              <a:t>MÜHENDİSLİK FAKÜLTESİ </a:t>
            </a:r>
            <a:br>
              <a:rPr lang="tr-TR" sz="8000" b="1" kern="0" dirty="0">
                <a:latin typeface="Times New Roman" pitchFamily="18" charset="0"/>
              </a:rPr>
            </a:br>
            <a:r>
              <a:rPr lang="tr-TR" sz="8000" b="1" kern="0" dirty="0">
                <a:latin typeface="Times New Roman" pitchFamily="18" charset="0"/>
              </a:rPr>
              <a:t>XXXXXX MÜHENDİSLİĞİ BÖLÜMÜ</a:t>
            </a:r>
          </a:p>
        </p:txBody>
      </p:sp>
      <p:pic>
        <p:nvPicPr>
          <p:cNvPr id="26" name="Picture 6" descr="baskent_amblem01">
            <a:extLst>
              <a:ext uri="{FF2B5EF4-FFF2-40B4-BE49-F238E27FC236}">
                <a16:creationId xmlns:a16="http://schemas.microsoft.com/office/drawing/2014/main" id="{D7D6898B-A315-4098-B1F4-80A946DD1F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0275" y="742950"/>
            <a:ext cx="3185678" cy="2504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Rectangle 11">
            <a:extLst>
              <a:ext uri="{FF2B5EF4-FFF2-40B4-BE49-F238E27FC236}">
                <a16:creationId xmlns:a16="http://schemas.microsoft.com/office/drawing/2014/main" id="{09F419DA-BC80-42C8-89CF-2E6FC1C68F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600075"/>
            <a:ext cx="29789438" cy="2823936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8" name="Text Box 12">
            <a:extLst>
              <a:ext uri="{FF2B5EF4-FFF2-40B4-BE49-F238E27FC236}">
                <a16:creationId xmlns:a16="http://schemas.microsoft.com/office/drawing/2014/main" id="{7AEE4786-8495-4976-B390-E0971D6C3F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239" y="8620691"/>
            <a:ext cx="2964214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tr-TR" sz="4400" b="1" u="sng" dirty="0">
                <a:latin typeface="Calibri" panose="020F0502020204030204" pitchFamily="34" charset="0"/>
                <a:cs typeface="Calibri" panose="020F0502020204030204" pitchFamily="34" charset="0"/>
              </a:rPr>
              <a:t>Projenin Amacı :</a:t>
            </a:r>
            <a:r>
              <a:rPr lang="tr-TR" sz="4400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tr-TR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4400" dirty="0">
                <a:latin typeface="Calibri" panose="020F0502020204030204" pitchFamily="34" charset="0"/>
                <a:cs typeface="Calibri" panose="020F0502020204030204" pitchFamily="34" charset="0"/>
              </a:rPr>
              <a:t> font , 40-50 , </a:t>
            </a:r>
            <a:r>
              <a:rPr lang="tr-TR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Bold</a:t>
            </a:r>
            <a:r>
              <a:rPr lang="tr-TR" sz="4400" dirty="0">
                <a:latin typeface="Calibri" panose="020F0502020204030204" pitchFamily="34" charset="0"/>
                <a:cs typeface="Calibri" panose="020F0502020204030204" pitchFamily="34" charset="0"/>
              </a:rPr>
              <a:t>. Projenin amacını vurgulayan en fazla 100 sözcükten oluşan kısa açıklama bu kısma yazılır </a:t>
            </a:r>
          </a:p>
        </p:txBody>
      </p:sp>
      <p:sp>
        <p:nvSpPr>
          <p:cNvPr id="29" name="Text Box 15">
            <a:extLst>
              <a:ext uri="{FF2B5EF4-FFF2-40B4-BE49-F238E27FC236}">
                <a16:creationId xmlns:a16="http://schemas.microsoft.com/office/drawing/2014/main" id="{70301FDE-BC02-4D45-8107-64D441C920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0275" y="4036133"/>
            <a:ext cx="275082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tr-TR" sz="6600" b="1" dirty="0">
                <a:latin typeface="Calibri" panose="020F0502020204030204" pitchFamily="34" charset="0"/>
                <a:cs typeface="Calibri" panose="020F0502020204030204" pitchFamily="34" charset="0"/>
              </a:rPr>
              <a:t>Proje Başlığı </a:t>
            </a:r>
            <a:r>
              <a:rPr lang="tr-TR" sz="6600" b="1" dirty="0" err="1">
                <a:latin typeface="Calibri" panose="020F0502020204030204" pitchFamily="34" charset="0"/>
                <a:cs typeface="Calibri" panose="020F0502020204030204" pitchFamily="34" charset="0"/>
              </a:rPr>
              <a:t>Calibri</a:t>
            </a:r>
            <a:r>
              <a:rPr lang="tr-TR" sz="6600" b="1" dirty="0">
                <a:latin typeface="Calibri" panose="020F0502020204030204" pitchFamily="34" charset="0"/>
                <a:cs typeface="Calibri" panose="020F0502020204030204" pitchFamily="34" charset="0"/>
              </a:rPr>
              <a:t> fontunda 60-90 punto , </a:t>
            </a:r>
            <a:r>
              <a:rPr lang="tr-TR" sz="6600" dirty="0" err="1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lang="tr-TR" sz="6600" b="1" dirty="0" err="1">
                <a:latin typeface="Calibri" panose="020F0502020204030204" pitchFamily="34" charset="0"/>
                <a:cs typeface="Calibri" panose="020F0502020204030204" pitchFamily="34" charset="0"/>
              </a:rPr>
              <a:t>old</a:t>
            </a:r>
            <a:endParaRPr lang="tr-TR" sz="6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 Box 96">
            <a:extLst>
              <a:ext uri="{FF2B5EF4-FFF2-40B4-BE49-F238E27FC236}">
                <a16:creationId xmlns:a16="http://schemas.microsoft.com/office/drawing/2014/main" id="{E70C8216-94DC-4315-BA64-AAA5E2A8B5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715513" y="5827233"/>
            <a:ext cx="8559825" cy="1920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37468" tIns="36453" rIns="337468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Danışman(</a:t>
            </a:r>
            <a:r>
              <a:rPr lang="tr-TR" altLang="tr-TR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</a:t>
            </a:r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Prof. Dr. ……….</a:t>
            </a:r>
          </a:p>
          <a:p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Dr. </a:t>
            </a:r>
            <a:r>
              <a:rPr lang="tr-TR" altLang="tr-TR" dirty="0" err="1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Öğr</a:t>
            </a:r>
            <a:r>
              <a:rPr lang="tr-TR" altLang="tr-TR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Üyesi ….</a:t>
            </a:r>
            <a:endParaRPr lang="en-US" altLang="tr-TR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11">
            <a:extLst>
              <a:ext uri="{FF2B5EF4-FFF2-40B4-BE49-F238E27FC236}">
                <a16:creationId xmlns:a16="http://schemas.microsoft.com/office/drawing/2014/main" id="{8A2CE341-429E-4072-935F-06FAB85B36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85900" y="5944466"/>
            <a:ext cx="29789438" cy="1834940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9" name="Rectangle 11">
            <a:extLst>
              <a:ext uri="{FF2B5EF4-FFF2-40B4-BE49-F238E27FC236}">
                <a16:creationId xmlns:a16="http://schemas.microsoft.com/office/drawing/2014/main" id="{9FF0BA82-B17D-46C6-B50D-4C371ECD9A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59546" y="8025599"/>
            <a:ext cx="29789438" cy="4964572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0" name="Rectangle 4">
            <a:extLst>
              <a:ext uri="{FF2B5EF4-FFF2-40B4-BE49-F238E27FC236}">
                <a16:creationId xmlns:a16="http://schemas.microsoft.com/office/drawing/2014/main" id="{BBC90484-A564-4117-A2D2-594E575A70CE}"/>
              </a:ext>
            </a:extLst>
          </p:cNvPr>
          <p:cNvSpPr txBox="1">
            <a:spLocks noChangeArrowheads="1"/>
          </p:cNvSpPr>
          <p:nvPr/>
        </p:nvSpPr>
        <p:spPr>
          <a:xfrm rot="16200000">
            <a:off x="-341688" y="1642283"/>
            <a:ext cx="2823936" cy="690450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2pPr>
            <a:lvl3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3pPr>
            <a:lvl4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4pPr>
            <a:lvl5pPr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5pPr>
            <a:lvl6pPr marL="36818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6pPr>
            <a:lvl7pPr marL="736366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7pPr>
            <a:lvl8pPr marL="1104549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8pPr>
            <a:lvl9pPr marL="1472733" algn="ctr" defTabSz="3504132" rtl="0" eaLnBrk="0" fontAlgn="base" hangingPunct="0">
              <a:spcBef>
                <a:spcPct val="0"/>
              </a:spcBef>
              <a:spcAft>
                <a:spcPct val="0"/>
              </a:spcAft>
              <a:defRPr sz="17072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tr-TR" sz="3200" b="1" kern="0" dirty="0">
                <a:latin typeface="Times New Roman" pitchFamily="18" charset="0"/>
              </a:rPr>
              <a:t>2024-2025</a:t>
            </a:r>
          </a:p>
        </p:txBody>
      </p:sp>
      <p:sp>
        <p:nvSpPr>
          <p:cNvPr id="42" name="Rectangle 11">
            <a:extLst>
              <a:ext uri="{FF2B5EF4-FFF2-40B4-BE49-F238E27FC236}">
                <a16:creationId xmlns:a16="http://schemas.microsoft.com/office/drawing/2014/main" id="{1E956B28-2845-4D9F-AB3F-42031797B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6776" y="40148161"/>
            <a:ext cx="27037668" cy="2083102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43" name="Text Box 7">
            <a:extLst>
              <a:ext uri="{FF2B5EF4-FFF2-40B4-BE49-F238E27FC236}">
                <a16:creationId xmlns:a16="http://schemas.microsoft.com/office/drawing/2014/main" id="{AC8BD926-1B73-4302-BDB9-43D8D36D7C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4506" y="40547175"/>
            <a:ext cx="15430385" cy="56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Teşekkür bölümü: Destekleyen kuruluşlar,  Yoksa postere dahil edilebilir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xt Box 7">
            <a:extLst>
              <a:ext uri="{FF2B5EF4-FFF2-40B4-BE49-F238E27FC236}">
                <a16:creationId xmlns:a16="http://schemas.microsoft.com/office/drawing/2014/main" id="{91ACDF17-D6EE-4D93-BF88-B86CE991CE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0280" y="41415804"/>
            <a:ext cx="20663068" cy="5692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368174" tIns="36453" rIns="368174" bIns="36453">
            <a:spAutoFit/>
          </a:bodyPr>
          <a:lstStyle>
            <a:lvl1pPr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1pPr>
            <a:lvl2pPr marL="742950" indent="-28575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2pPr>
            <a:lvl3pPr marL="11430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3pPr>
            <a:lvl4pPr marL="16002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4pPr>
            <a:lvl5pPr marL="2057400" indent="-228600" defTabSz="908050"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5pPr>
            <a:lvl6pPr marL="25146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6pPr>
            <a:lvl7pPr marL="29718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7pPr>
            <a:lvl8pPr marL="34290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8pPr>
            <a:lvl9pPr marL="3886200" indent="-228600" defTabSz="90805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rgbClr val="003399"/>
                </a:solidFill>
                <a:latin typeface="Arial" panose="020B0604020202020204" pitchFamily="34" charset="0"/>
              </a:defRPr>
            </a:lvl9pPr>
          </a:lstStyle>
          <a:p>
            <a:pPr algn="just"/>
            <a:r>
              <a:rPr lang="tr-TR" altLang="tr-TR" sz="322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İletişim bölümü: İsteyen öğrenciler e-posta adreslerini yazabilir . Tercih edilmezse postere dahil edilebilir</a:t>
            </a:r>
            <a:endParaRPr lang="en-US" altLang="tr-TR" sz="322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Rectangle 11">
            <a:extLst>
              <a:ext uri="{FF2B5EF4-FFF2-40B4-BE49-F238E27FC236}">
                <a16:creationId xmlns:a16="http://schemas.microsoft.com/office/drawing/2014/main" id="{5DEEEA58-42F3-4F8C-8A7C-7FC6B7007E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6979" y="3611660"/>
            <a:ext cx="29789438" cy="1886715"/>
          </a:xfrm>
          <a:prstGeom prst="rect">
            <a:avLst/>
          </a:prstGeom>
          <a:noFill/>
          <a:ln w="5080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9C3FD907-6F3B-901B-B219-5D76CB2A0BCF}"/>
              </a:ext>
            </a:extLst>
          </p:cNvPr>
          <p:cNvSpPr txBox="1"/>
          <p:nvPr/>
        </p:nvSpPr>
        <p:spPr>
          <a:xfrm>
            <a:off x="26938679" y="804380"/>
            <a:ext cx="3933629" cy="2400657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5000" dirty="0"/>
              <a:t>İzin alınırsa firma logosu</a:t>
            </a:r>
          </a:p>
        </p:txBody>
      </p:sp>
      <p:pic>
        <p:nvPicPr>
          <p:cNvPr id="2" name="Resim 1"/>
          <p:cNvPicPr>
            <a:picLocks noChangeAspect="1"/>
          </p:cNvPicPr>
          <p:nvPr/>
        </p:nvPicPr>
        <p:blipFill rotWithShape="1">
          <a:blip r:embed="rId3"/>
          <a:srcRect l="19806" t="25189" r="75402" b="59255"/>
          <a:stretch/>
        </p:blipFill>
        <p:spPr>
          <a:xfrm>
            <a:off x="30158692" y="40412480"/>
            <a:ext cx="1752600" cy="1600200"/>
          </a:xfrm>
          <a:prstGeom prst="rect">
            <a:avLst/>
          </a:prstGeom>
        </p:spPr>
      </p:pic>
      <p:pic>
        <p:nvPicPr>
          <p:cNvPr id="35" name="Resim 34"/>
          <p:cNvPicPr>
            <a:picLocks noChangeAspect="1"/>
          </p:cNvPicPr>
          <p:nvPr/>
        </p:nvPicPr>
        <p:blipFill rotWithShape="1">
          <a:blip r:embed="rId3"/>
          <a:srcRect l="19967" t="41108" r="75866" b="43336"/>
          <a:stretch/>
        </p:blipFill>
        <p:spPr>
          <a:xfrm>
            <a:off x="28312739" y="40412480"/>
            <a:ext cx="1524000" cy="1600200"/>
          </a:xfrm>
          <a:prstGeom prst="rect">
            <a:avLst/>
          </a:prstGeom>
        </p:spPr>
      </p:pic>
      <p:pic>
        <p:nvPicPr>
          <p:cNvPr id="36" name="Resim 35"/>
          <p:cNvPicPr>
            <a:picLocks noChangeAspect="1"/>
          </p:cNvPicPr>
          <p:nvPr/>
        </p:nvPicPr>
        <p:blipFill rotWithShape="1">
          <a:blip r:embed="rId3"/>
          <a:srcRect l="35014" t="41486" r="60403" b="42218"/>
          <a:stretch/>
        </p:blipFill>
        <p:spPr>
          <a:xfrm>
            <a:off x="29079178" y="38610160"/>
            <a:ext cx="1676400" cy="167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80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0805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0" u="none" strike="noStrike" cap="none" normalizeH="0" baseline="0" smtClean="0">
            <a:ln>
              <a:noFill/>
            </a:ln>
            <a:solidFill>
              <a:srgbClr val="003399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3280</TotalTime>
  <Words>209</Words>
  <Application>Microsoft Office PowerPoint</Application>
  <PresentationFormat>Özel</PresentationFormat>
  <Paragraphs>33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Blank Presentation</vt:lpstr>
      <vt:lpstr>PowerPoint Sunusu</vt:lpstr>
    </vt:vector>
  </TitlesOfParts>
  <Company>Mechanical Engineering VT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Michael Alley</dc:creator>
  <cp:lastModifiedBy>Selda Guney</cp:lastModifiedBy>
  <cp:revision>104</cp:revision>
  <cp:lastPrinted>2025-05-28T08:17:55Z</cp:lastPrinted>
  <dcterms:created xsi:type="dcterms:W3CDTF">2003-04-11T15:30:44Z</dcterms:created>
  <dcterms:modified xsi:type="dcterms:W3CDTF">2026-04-16T11:13:48Z</dcterms:modified>
</cp:coreProperties>
</file>